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9" r:id="rId6"/>
    <p:sldId id="258" r:id="rId7"/>
    <p:sldId id="257" r:id="rId8"/>
    <p:sldId id="263" r:id="rId9"/>
    <p:sldId id="270" r:id="rId10"/>
    <p:sldId id="273" r:id="rId11"/>
    <p:sldId id="271" r:id="rId12"/>
    <p:sldId id="272" r:id="rId13"/>
    <p:sldId id="274" r:id="rId14"/>
    <p:sldId id="268" r:id="rId15"/>
    <p:sldId id="275" r:id="rId16"/>
    <p:sldId id="260" r:id="rId17"/>
    <p:sldId id="265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61" autoAdjust="0"/>
    <p:restoredTop sz="94291" autoAdjust="0"/>
  </p:normalViewPr>
  <p:slideViewPr>
    <p:cSldViewPr snapToGrid="0" showGuides="1">
      <p:cViewPr varScale="1">
        <p:scale>
          <a:sx n="116" d="100"/>
          <a:sy n="116" d="100"/>
        </p:scale>
        <p:origin x="-372" y="-114"/>
      </p:cViewPr>
      <p:guideLst>
        <p:guide orient="horz" pos="2500"/>
        <p:guide pos="3840"/>
        <p:guide pos="495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=""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=""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pPr/>
              <a:t>9/29/2021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=""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=""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pPr/>
              <a:t>9/29/2021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=""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=""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=""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=""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=""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=""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=""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=""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=""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540A1271-E1E7-40AB-9552-9B424954400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=""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D846C517-01CF-4924-81A5-DAD4CE0BFA6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6691BBC0-FAFE-4A57-9925-6182B74C4CB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=""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 smtClean="0"/>
              <a:t>Click to edit Master subtitle style</a:t>
            </a:r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=""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Content Placeholder 2">
            <a:extLst>
              <a:ext uri="{FF2B5EF4-FFF2-40B4-BE49-F238E27FC236}">
                <a16:creationId xmlns=""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=""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=""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=""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=""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=""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=""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=""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12" name="Text Placeholder 3">
            <a:extLst>
              <a:ext uri="{FF2B5EF4-FFF2-40B4-BE49-F238E27FC236}">
                <a16:creationId xmlns=""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=""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</p:spTree>
    <p:extLst>
      <p:ext uri="{BB962C8B-B14F-4D97-AF65-F5344CB8AC3E}">
        <p14:creationId xmlns=""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=""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=""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=""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=""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=""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=""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=""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=""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=""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=""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=""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=""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=""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=""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=""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=""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 dirty="0" smtClean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FE88C711-3D16-496B-BF96-001A0C0A3AA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=""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=""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=""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E7822F33-D675-4E6C-BD09-D9C78365BB4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=""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=""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=""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=""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=""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=""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=""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 smtClean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=""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D3F74C5-9ADD-4AE3-BCA5-88726CC2A1A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=""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 dirty="0" smtClean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="" xmlns:a16="http://schemas.microsoft.com/office/drawing/2014/main" id="{A83C23D1-BE9A-4E52-9BEF-D55C4CB7574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=""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834F3F28-2A24-40B5-AC8C-5A53DC799A9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="" xmlns:a16="http://schemas.microsoft.com/office/drawing/2014/main" id="{95BAC97E-3C4E-4D04-8A57-DC61E07CB8F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=""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=""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6668B9DC-C6AF-45D4-BBA3-A5EF781EAB7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=""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164ACA68-1C2C-4C4D-9CB4-1C8BF3E03F57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=""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=""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="" xmlns:a16="http://schemas.microsoft.com/office/drawing/2014/main" id="{B6E88236-C248-4008-9619-75BCE6D3401C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=""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 dirty="0" smtClean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=""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=""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=""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smtClean="0"/>
              <a:t>Click to edit Master title style</a:t>
            </a:r>
            <a:endParaRPr lang="en-US" noProof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=""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=""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=""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o.microsoft.com/fwlink/?linkid=2006808&amp;clcid=0x409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614" y="2396975"/>
            <a:ext cx="10117959" cy="2281355"/>
          </a:xfrm>
        </p:spPr>
        <p:txBody>
          <a:bodyPr/>
          <a:lstStyle/>
          <a:p>
            <a:r>
              <a:rPr lang="en-IN" dirty="0" smtClean="0"/>
              <a:t>COLOR DETECTION IN AN IMAGE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8777" y="4720037"/>
            <a:ext cx="10090287" cy="1101897"/>
          </a:xfrm>
        </p:spPr>
        <p:txBody>
          <a:bodyPr/>
          <a:lstStyle/>
          <a:p>
            <a:r>
              <a:rPr lang="en-IN" dirty="0" smtClean="0"/>
              <a:t>USING OPENCV AND PANDAS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42316308"/>
      </p:ext>
    </p:extLst>
  </p:cSld>
  <p:clrMapOvr>
    <a:masterClrMapping/>
  </p:clrMapOvr>
  <p:transition>
    <p:diamond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RENJITH SAMUEL.G.S\Downloads\wp5426579-future-technology-hd-wallpapers.jpg"/>
          <p:cNvPicPr>
            <a:picLocks noChangeAspect="1" noChangeArrowheads="1"/>
          </p:cNvPicPr>
          <p:nvPr/>
        </p:nvPicPr>
        <p:blipFill>
          <a:blip r:embed="rId2">
            <a:lum bright="-21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611085" y="4049486"/>
            <a:ext cx="831897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 smtClean="0">
                <a:solidFill>
                  <a:schemeClr val="bg1"/>
                </a:solidFill>
                <a:latin typeface="Arial Black" pitchFamily="34" charset="0"/>
              </a:rPr>
              <a:t>8)since the text won’t be readable if the background colour is same as the text colour we need to change the colour of the text depending on the background.</a:t>
            </a:r>
            <a:endParaRPr lang="en-US" sz="3200" dirty="0" smtClean="0">
              <a:solidFill>
                <a:schemeClr val="bg1"/>
              </a:solidFill>
              <a:latin typeface="Arial Black" pitchFamily="34" charset="0"/>
            </a:endParaRPr>
          </a:p>
          <a:p>
            <a:endParaRPr lang="en-US" sz="32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11" name="Picture 10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86858" y="1698172"/>
            <a:ext cx="7126513" cy="17562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RENJITH SAMUEL.G.S\Downloads\wp5426616-future-technology-hd-wallpapers.jpg"/>
          <p:cNvPicPr>
            <a:picLocks noChangeAspect="1" noChangeArrowheads="1"/>
          </p:cNvPicPr>
          <p:nvPr/>
        </p:nvPicPr>
        <p:blipFill>
          <a:blip r:embed="rId2">
            <a:lum bright="-21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607832" y="4881394"/>
            <a:ext cx="909637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 smtClean="0">
                <a:solidFill>
                  <a:schemeClr val="bg1"/>
                </a:solidFill>
                <a:latin typeface="Arial Black" pitchFamily="34" charset="0"/>
              </a:rPr>
              <a:t>9) closing the window if no interactions within 20 </a:t>
            </a:r>
            <a:r>
              <a:rPr lang="en-IN" sz="3600" dirty="0" err="1" smtClean="0">
                <a:solidFill>
                  <a:schemeClr val="bg1"/>
                </a:solidFill>
                <a:latin typeface="Arial Black" pitchFamily="34" charset="0"/>
              </a:rPr>
              <a:t>secs</a:t>
            </a:r>
            <a:r>
              <a:rPr lang="en-IN" sz="3600" dirty="0" smtClean="0">
                <a:solidFill>
                  <a:schemeClr val="bg1"/>
                </a:solidFill>
                <a:latin typeface="Arial Black" pitchFamily="34" charset="0"/>
              </a:rPr>
              <a:t> or using escape key.</a:t>
            </a:r>
            <a:endParaRPr lang="en-US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06039" y="685800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50" y="2857500"/>
            <a:ext cx="6991350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RENJITH SAMUEL.G.S\Downloads\wp5426616-future-technology-hd-wallpapers.jpg"/>
          <p:cNvPicPr>
            <a:picLocks noChangeAspect="1" noChangeArrowheads="1"/>
          </p:cNvPicPr>
          <p:nvPr/>
        </p:nvPicPr>
        <p:blipFill>
          <a:blip r:embed="rId2">
            <a:lum bright="-21000"/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5806039" y="6858000"/>
            <a:ext cx="549442" cy="365125"/>
          </a:xfrm>
        </p:spPr>
        <p:txBody>
          <a:bodyPr/>
          <a:lstStyle/>
          <a:p>
            <a:fld id="{D495E168-DA5E-4888-8D8A-92B118324C1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828471" y="197757"/>
            <a:ext cx="67647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 smtClean="0">
                <a:solidFill>
                  <a:schemeClr val="bg1"/>
                </a:solidFill>
                <a:latin typeface="Arial Black" pitchFamily="34" charset="0"/>
              </a:rPr>
              <a:t>OUTPUT RESULT:</a:t>
            </a:r>
            <a:endParaRPr lang="en-US" sz="4400" dirty="0" smtClean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1542" y="1669142"/>
            <a:ext cx="5268688" cy="39188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8288" y="1770741"/>
            <a:ext cx="5725059" cy="38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cover dir="l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2951" y="768444"/>
            <a:ext cx="10515599" cy="629105"/>
          </a:xfrm>
        </p:spPr>
        <p:txBody>
          <a:bodyPr/>
          <a:lstStyle/>
          <a:p>
            <a:r>
              <a:rPr lang="en-IN" sz="5400" dirty="0" smtClean="0"/>
              <a:t>PREDICTED APPLICATIONS:</a:t>
            </a:r>
            <a:endParaRPr lang="en-US" sz="5400" dirty="0" smtClean="0"/>
          </a:p>
          <a:p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102499" y="3428501"/>
            <a:ext cx="9984601" cy="2515099"/>
          </a:xfrm>
        </p:spPr>
        <p:txBody>
          <a:bodyPr>
            <a:normAutofit fontScale="92500" lnSpcReduction="20000"/>
          </a:bodyPr>
          <a:lstStyle/>
          <a:p>
            <a:pPr lvl="0"/>
            <a:r>
              <a:rPr lang="en-IN" sz="3200" dirty="0" smtClean="0">
                <a:latin typeface="Arial Black" pitchFamily="34" charset="0"/>
              </a:rPr>
              <a:t>display calibration</a:t>
            </a:r>
            <a:endParaRPr lang="en-US" sz="3200" dirty="0" smtClean="0">
              <a:latin typeface="Arial Black" pitchFamily="34" charset="0"/>
            </a:endParaRPr>
          </a:p>
          <a:p>
            <a:pPr lvl="0"/>
            <a:r>
              <a:rPr lang="en-IN" sz="3200" dirty="0" smtClean="0">
                <a:latin typeface="Arial Black" pitchFamily="34" charset="0"/>
              </a:rPr>
              <a:t>food &amp; beverage processing</a:t>
            </a:r>
            <a:endParaRPr lang="en-US" sz="3200" dirty="0" smtClean="0">
              <a:latin typeface="Arial Black" pitchFamily="34" charset="0"/>
            </a:endParaRPr>
          </a:p>
          <a:p>
            <a:pPr lvl="0"/>
            <a:r>
              <a:rPr lang="en-IN" sz="3200" dirty="0" smtClean="0">
                <a:latin typeface="Arial Black" pitchFamily="34" charset="0"/>
              </a:rPr>
              <a:t>automobiles</a:t>
            </a:r>
            <a:endParaRPr lang="en-US" sz="3200" dirty="0" smtClean="0">
              <a:latin typeface="Arial Black" pitchFamily="34" charset="0"/>
            </a:endParaRPr>
          </a:p>
          <a:p>
            <a:pPr lvl="0"/>
            <a:r>
              <a:rPr lang="en-IN" sz="3200" dirty="0" smtClean="0">
                <a:latin typeface="Arial Black" pitchFamily="34" charset="0"/>
              </a:rPr>
              <a:t>colour production</a:t>
            </a:r>
            <a:endParaRPr lang="en-US" sz="3200" dirty="0" smtClean="0">
              <a:latin typeface="Arial Black" pitchFamily="34" charset="0"/>
            </a:endParaRPr>
          </a:p>
          <a:p>
            <a:pPr lvl="0"/>
            <a:r>
              <a:rPr lang="en-IN" sz="3200" dirty="0" smtClean="0">
                <a:latin typeface="Arial Black" pitchFamily="34" charset="0"/>
              </a:rPr>
              <a:t>paints</a:t>
            </a:r>
            <a:endParaRPr lang="en-US" sz="3200" dirty="0" smtClean="0">
              <a:latin typeface="Arial Black" pitchFamily="34" charset="0"/>
            </a:endParaRPr>
          </a:p>
          <a:p>
            <a:pPr lvl="0"/>
            <a:r>
              <a:rPr lang="en-IN" sz="3200" dirty="0" smtClean="0">
                <a:latin typeface="Arial Black" pitchFamily="34" charset="0"/>
              </a:rPr>
              <a:t>textures</a:t>
            </a:r>
            <a:endParaRPr lang="en-US" sz="3200" dirty="0" smtClean="0">
              <a:latin typeface="Arial Black" pitchFamily="34" charset="0"/>
            </a:endParaRPr>
          </a:p>
          <a:p>
            <a:endParaRPr lang="en-IN" sz="3200" dirty="0" smtClean="0">
              <a:latin typeface="Arial Black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8768004"/>
      </p:ext>
    </p:extLst>
  </p:cSld>
  <p:clrMapOvr>
    <a:masterClrMapping/>
  </p:clrMapOvr>
  <p:transition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=""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75965" y="2998694"/>
            <a:ext cx="72479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Done by: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RENJITH SAMUEL G S – CSE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DHARANEESH J – CSE</a:t>
            </a:r>
          </a:p>
          <a:p>
            <a:pPr>
              <a:buFont typeface="Arial" pitchFamily="34" charset="0"/>
              <a:buChar char="•"/>
            </a:pPr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SRI DHARSHAN </a:t>
            </a:r>
            <a:r>
              <a:rPr lang="en-IN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– CSE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JAI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KRISHNAN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A – CSE</a:t>
            </a:r>
          </a:p>
          <a:p>
            <a:pPr>
              <a:buFont typeface="Arial" pitchFamily="34" charset="0"/>
              <a:buChar char="•"/>
            </a:pP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ARUN P </a:t>
            </a:r>
            <a:r>
              <a:rPr lang="en-US" sz="2800" dirty="0" smtClean="0">
                <a:solidFill>
                  <a:schemeClr val="bg1">
                    <a:lumMod val="95000"/>
                  </a:schemeClr>
                </a:solidFill>
                <a:latin typeface="Arial Black" pitchFamily="34" charset="0"/>
              </a:rPr>
              <a:t>R - CSE</a:t>
            </a:r>
            <a:endParaRPr lang="en-US" sz="2800" dirty="0">
              <a:solidFill>
                <a:schemeClr val="bg1">
                  <a:lumMod val="95000"/>
                </a:schemeClr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927939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:\Users\RENJITH SAMUEL.G.S\Downloads\wp2042100-artificial-intelligence-wallpapers.jpg"/>
          <p:cNvPicPr>
            <a:picLocks noChangeAspect="1" noChangeArrowheads="1"/>
          </p:cNvPicPr>
          <p:nvPr/>
        </p:nvPicPr>
        <p:blipFill>
          <a:blip r:embed="rId2">
            <a:lum bright="-29000" contrast="-17000"/>
          </a:blip>
          <a:srcRect/>
          <a:stretch>
            <a:fillRect/>
          </a:stretch>
        </p:blipFill>
        <p:spPr bwMode="auto">
          <a:xfrm>
            <a:off x="0" y="0"/>
            <a:ext cx="12366171" cy="6955971"/>
          </a:xfrm>
          <a:prstGeom prst="rect">
            <a:avLst/>
          </a:prstGeom>
          <a:noFill/>
        </p:spPr>
      </p:pic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124" y="269203"/>
            <a:ext cx="5432161" cy="2532056"/>
          </a:xfrm>
        </p:spPr>
        <p:txBody>
          <a:bodyPr>
            <a:noAutofit/>
          </a:bodyPr>
          <a:lstStyle/>
          <a:p>
            <a:r>
              <a:rPr lang="en-IN" sz="3200" dirty="0" smtClean="0">
                <a:latin typeface="Arial Black" pitchFamily="34" charset="0"/>
              </a:rPr>
              <a:t>Aim of this program to identify colour of every pixel in an image using </a:t>
            </a:r>
            <a:r>
              <a:rPr lang="en-IN" sz="3200" dirty="0" err="1" smtClean="0">
                <a:latin typeface="Arial Black" pitchFamily="34" charset="0"/>
              </a:rPr>
              <a:t>opencv</a:t>
            </a:r>
            <a:r>
              <a:rPr lang="en-IN" sz="3200" dirty="0" smtClean="0">
                <a:latin typeface="Arial Black" pitchFamily="34" charset="0"/>
              </a:rPr>
              <a:t> and pandas.</a:t>
            </a:r>
          </a:p>
          <a:p>
            <a:r>
              <a:rPr lang="en-IN" sz="3200" dirty="0" smtClean="0">
                <a:latin typeface="Arial Black" pitchFamily="34" charset="0"/>
              </a:rPr>
              <a:t>It can identify </a:t>
            </a:r>
            <a:r>
              <a:rPr lang="en-IN" sz="3200" dirty="0" err="1" smtClean="0">
                <a:latin typeface="Arial Black" pitchFamily="34" charset="0"/>
              </a:rPr>
              <a:t>upto</a:t>
            </a:r>
            <a:r>
              <a:rPr lang="en-IN" sz="3200" dirty="0" smtClean="0">
                <a:latin typeface="Arial Black" pitchFamily="34" charset="0"/>
              </a:rPr>
              <a:t> 16 million different type of colours if provided the CSV file.</a:t>
            </a:r>
          </a:p>
          <a:p>
            <a:pPr>
              <a:buNone/>
            </a:pPr>
            <a:r>
              <a:rPr lang="en-IN" sz="3200" dirty="0" smtClean="0">
                <a:latin typeface="Arial Black" pitchFamily="34" charset="0"/>
              </a:rPr>
              <a:t> </a:t>
            </a:r>
            <a:endParaRPr lang="en-US" sz="3200" dirty="0" smtClean="0">
              <a:latin typeface="Arial Black" pitchFamily="34" charset="0"/>
            </a:endParaRPr>
          </a:p>
          <a:p>
            <a:endParaRPr lang="en-IN" sz="3200" dirty="0" smtClean="0"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63658448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Step 1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pPr lvl="0"/>
            <a:r>
              <a:rPr lang="en-IN" dirty="0" smtClean="0">
                <a:latin typeface="Arial Black" pitchFamily="34" charset="0"/>
              </a:rPr>
              <a:t>Install </a:t>
            </a:r>
            <a:r>
              <a:rPr lang="en-IN" dirty="0" err="1" smtClean="0">
                <a:latin typeface="Arial Black" pitchFamily="34" charset="0"/>
              </a:rPr>
              <a:t>opencv</a:t>
            </a:r>
            <a:r>
              <a:rPr lang="en-IN" dirty="0" smtClean="0">
                <a:latin typeface="Arial Black" pitchFamily="34" charset="0"/>
              </a:rPr>
              <a:t> and pandas modules using command prompt.</a:t>
            </a:r>
            <a:endParaRPr lang="en-US" dirty="0" smtClean="0">
              <a:latin typeface="Arial Black" pitchFamily="34" charset="0"/>
            </a:endParaRPr>
          </a:p>
          <a:p>
            <a:endParaRPr lang="en-US" dirty="0"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/>
          <p:cNvPicPr/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67333" y="2855414"/>
            <a:ext cx="7031254" cy="3297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733523618"/>
      </p:ext>
    </p:extLst>
  </p:cSld>
  <p:clrMapOvr>
    <a:masterClrMapping/>
  </p:clrMapOvr>
  <p:transition>
    <p:cover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C:\Users\RENJITH SAMUEL.G.S\Downloads\139831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352926" y="3967430"/>
            <a:ext cx="10223293" cy="944381"/>
          </a:xfrm>
        </p:spPr>
        <p:txBody>
          <a:bodyPr>
            <a:noAutofit/>
          </a:bodyPr>
          <a:lstStyle/>
          <a:p>
            <a:r>
              <a:rPr lang="en-IN" sz="2800" dirty="0" smtClean="0">
                <a:solidFill>
                  <a:schemeClr val="bg1"/>
                </a:solidFill>
                <a:latin typeface="Arial Black" pitchFamily="34" charset="0"/>
              </a:rPr>
              <a:t>2)Import the modules in the python interpreter then read the image and the respective </a:t>
            </a:r>
            <a:r>
              <a:rPr lang="en-IN" sz="2800" dirty="0" err="1" smtClean="0">
                <a:solidFill>
                  <a:schemeClr val="bg1"/>
                </a:solidFill>
                <a:latin typeface="Arial Black" pitchFamily="34" charset="0"/>
              </a:rPr>
              <a:t>csv</a:t>
            </a:r>
            <a:r>
              <a:rPr lang="en-IN" sz="2800" dirty="0" smtClean="0">
                <a:solidFill>
                  <a:schemeClr val="bg1"/>
                </a:solidFill>
                <a:latin typeface="Arial Black" pitchFamily="34" charset="0"/>
              </a:rPr>
              <a:t> file. [A CSV (comma-separated values) file is a text file that has a specific format which allows data to be saved in a table structured format.</a:t>
            </a:r>
            <a:endParaRPr 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" y="857250"/>
            <a:ext cx="6477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34389766"/>
      </p:ext>
    </p:extLst>
  </p:cSld>
  <p:clrMapOvr>
    <a:masterClrMapping/>
  </p:clrMapOvr>
  <p:transition>
    <p:blinds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RENJITH SAMUEL.G.S\Downloads\13983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049B0BE2-2BDB-48DC-AE9B-F3B9BACA82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5300" y="914400"/>
            <a:ext cx="10164742" cy="958199"/>
          </a:xfrm>
        </p:spPr>
        <p:txBody>
          <a:bodyPr/>
          <a:lstStyle/>
          <a:p>
            <a:r>
              <a:rPr lang="en-IN" sz="2800" dirty="0" smtClean="0">
                <a:solidFill>
                  <a:schemeClr val="bg1"/>
                </a:solidFill>
                <a:latin typeface="Arial Black" pitchFamily="34" charset="0"/>
              </a:rPr>
              <a:t>The </a:t>
            </a:r>
            <a:r>
              <a:rPr lang="en-IN" sz="2800" dirty="0" err="1" smtClean="0">
                <a:solidFill>
                  <a:schemeClr val="bg1"/>
                </a:solidFill>
                <a:latin typeface="Arial Black" pitchFamily="34" charset="0"/>
              </a:rPr>
              <a:t>csv</a:t>
            </a:r>
            <a:r>
              <a:rPr lang="en-IN" sz="2800" dirty="0" smtClean="0">
                <a:solidFill>
                  <a:schemeClr val="bg1"/>
                </a:solidFill>
                <a:latin typeface="Arial Black" pitchFamily="34" charset="0"/>
              </a:rPr>
              <a:t> file and image must be modified to suit our application also indexing the CSV file is necessary</a:t>
            </a:r>
            <a:endParaRPr 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="" xmlns:a16="http://schemas.microsoft.com/office/drawing/2014/main" id="{95F1F869-7372-4C01-A626-993295149E3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82364" y="2690177"/>
            <a:ext cx="5271136" cy="2072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4243905809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RENJITH SAMUEL.G.S\Downloads\1398336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=""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979"/>
            <a:ext cx="10515600" cy="1325563"/>
          </a:xfrm>
        </p:spPr>
        <p:txBody>
          <a:bodyPr>
            <a:noAutofit/>
          </a:bodyPr>
          <a:lstStyle/>
          <a:p>
            <a:pPr algn="l"/>
            <a:r>
              <a:rPr lang="en-IN" sz="4000" dirty="0" smtClean="0">
                <a:latin typeface="Arial Black" pitchFamily="34" charset="0"/>
              </a:rPr>
              <a:t>4)creating a function to calculate colour name from the CSV file.</a:t>
            </a:r>
            <a:r>
              <a:rPr lang="en-US" sz="4000" dirty="0" smtClean="0">
                <a:latin typeface="Arial Black" pitchFamily="34" charset="0"/>
              </a:rPr>
              <a:t/>
            </a:r>
            <a:br>
              <a:rPr lang="en-US" sz="4000" dirty="0" smtClean="0">
                <a:latin typeface="Arial Black" pitchFamily="34" charset="0"/>
              </a:rPr>
            </a:br>
            <a:endParaRPr lang="en-US" sz="4000" dirty="0"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2" name="Picture 11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4200" y="2323321"/>
            <a:ext cx="6477000" cy="3048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cover dir="r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RENJITH SAMUEL.G.S\Downloads\1761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1" cy="6858000"/>
          </a:xfrm>
          <a:prstGeom prst="rect">
            <a:avLst/>
          </a:prstGeom>
          <a:noFill/>
        </p:spPr>
      </p:pic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1202756" y="5134582"/>
            <a:ext cx="10090287" cy="606659"/>
          </a:xfrm>
        </p:spPr>
        <p:txBody>
          <a:bodyPr/>
          <a:lstStyle/>
          <a:p>
            <a:r>
              <a:rPr lang="en-IN" dirty="0" smtClean="0">
                <a:solidFill>
                  <a:schemeClr val="bg1"/>
                </a:solidFill>
                <a:latin typeface="Arial Black" pitchFamily="34" charset="0"/>
              </a:rPr>
              <a:t>5)creating a function for user interface in order to pinpoint a pixel and retrieve colour information.</a:t>
            </a:r>
            <a:endParaRPr lang="en-US" dirty="0" smtClean="0">
              <a:solidFill>
                <a:schemeClr val="bg1"/>
              </a:solidFill>
              <a:latin typeface="Arial Black" pitchFamily="34" charset="0"/>
            </a:endParaRPr>
          </a:p>
          <a:p>
            <a:endParaRPr lang="en-US" dirty="0">
              <a:solidFill>
                <a:schemeClr val="bg1"/>
              </a:solidFill>
              <a:latin typeface="Arial Black" pitchFamily="34" charset="0"/>
            </a:endParaRPr>
          </a:p>
        </p:txBody>
      </p:sp>
      <p:pic>
        <p:nvPicPr>
          <p:cNvPr id="8" name="Picture 7"/>
          <p:cNvPicPr/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12669" y="1607502"/>
            <a:ext cx="6402705" cy="2993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RENJITH SAMUEL.G.S\Downloads\wp5426303-future-technology-hd-wallpapers.jpg"/>
          <p:cNvPicPr>
            <a:picLocks noChangeAspect="1" noChangeArrowheads="1"/>
          </p:cNvPicPr>
          <p:nvPr/>
        </p:nvPicPr>
        <p:blipFill>
          <a:blip r:embed="rId2">
            <a:lum bright="-33000" contrast="-36000"/>
          </a:blip>
          <a:srcRect/>
          <a:stretch>
            <a:fillRect/>
          </a:stretch>
        </p:blipFill>
        <p:spPr bwMode="auto">
          <a:xfrm>
            <a:off x="0" y="-1"/>
            <a:ext cx="12192000" cy="7619999"/>
          </a:xfrm>
          <a:prstGeom prst="rect">
            <a:avLst/>
          </a:prstGeom>
          <a:noFill/>
        </p:spPr>
      </p:pic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342592" y="5089269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 algn="ctr"/>
            <a:r>
              <a:rPr lang="en-IN" sz="3600" dirty="0" smtClean="0">
                <a:solidFill>
                  <a:schemeClr val="bg1"/>
                </a:solidFill>
                <a:latin typeface="Arial Black" pitchFamily="34" charset="0"/>
              </a:rPr>
              <a:t>6) creating a window using cv2(colour vision library) in which the colour information of a pixel exists.</a:t>
            </a:r>
            <a:endParaRPr lang="en-US" sz="3600" dirty="0" smtClean="0">
              <a:solidFill>
                <a:schemeClr val="bg1"/>
              </a:solidFill>
              <a:latin typeface="Arial Black" pitchFamily="34" charset="0"/>
            </a:endParaRPr>
          </a:p>
          <a:p>
            <a:pPr marL="742950" indent="-742950" algn="ctr"/>
            <a:endParaRPr lang="en-US" sz="36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667000" y="2971800"/>
            <a:ext cx="5886450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RENJITH SAMUEL.G.S\Downloads\wp5426561-future-technology-hd-wallpapers.png"/>
          <p:cNvPicPr>
            <a:picLocks noChangeAspect="1" noChangeArrowheads="1"/>
          </p:cNvPicPr>
          <p:nvPr/>
        </p:nvPicPr>
        <p:blipFill>
          <a:blip r:embed="rId2">
            <a:lum bright="-17000" contrast="-16000"/>
          </a:blip>
          <a:srcRect/>
          <a:stretch>
            <a:fillRect/>
          </a:stretch>
        </p:blipFill>
        <p:spPr bwMode="auto">
          <a:xfrm>
            <a:off x="0" y="0"/>
            <a:ext cx="12197953" cy="6858000"/>
          </a:xfrm>
          <a:prstGeom prst="rect">
            <a:avLst/>
          </a:prstGeom>
          <a:noFill/>
        </p:spPr>
      </p:pic>
      <p:sp>
        <p:nvSpPr>
          <p:cNvPr id="8" name="TextBox 7">
            <a:hlinkClick r:id="rId3"/>
            <a:extLst>
              <a:ext uri="{FF2B5EF4-FFF2-40B4-BE49-F238E27FC236}">
                <a16:creationId xmlns="" xmlns:a16="http://schemas.microsoft.com/office/drawing/2014/main" id="{5FC6C278-4035-446A-A94B-030E792FDDF5}"/>
              </a:ext>
            </a:extLst>
          </p:cNvPr>
          <p:cNvSpPr txBox="1"/>
          <p:nvPr/>
        </p:nvSpPr>
        <p:spPr>
          <a:xfrm>
            <a:off x="1681163" y="4154954"/>
            <a:ext cx="90963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 smtClean="0">
                <a:solidFill>
                  <a:schemeClr val="bg1"/>
                </a:solidFill>
                <a:latin typeface="Arial Black" pitchFamily="34" charset="0"/>
              </a:rPr>
              <a:t>7) adding left mouse button to select the pixel of the image of the interface. Adding function call back to get the colour name to be displayed on the window.</a:t>
            </a:r>
            <a:endParaRPr lang="en-US" sz="3600" b="1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="" xmlns:a16="http://schemas.microsoft.com/office/drawing/2014/main" id="{D2702AE2-358E-4E9A-AF91-90EFED7991A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66950" y="1390650"/>
            <a:ext cx="7277100" cy="278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59582380"/>
      </p:ext>
    </p:extLst>
  </p:cSld>
  <p:clrMapOvr>
    <a:masterClrMapping/>
  </p:clrMapOvr>
  <p:transition>
    <p:randomBar dir="vert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f22977542_win32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=""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>Reasons for colonizing Mars include pure curiosity, the potential for humans to provide more in-depth observational research than unmanned rovers, economic interest in its resources, and the possibility that the settlement of other planets could decrease the likelihood of human extinction.</MediaServiceKeyPoints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tf22977542_win32</Template>
  <TotalTime>0</TotalTime>
  <Words>305</Words>
  <Application>Microsoft Office PowerPoint</Application>
  <PresentationFormat>Custom</PresentationFormat>
  <Paragraphs>40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tf22977542_win32</vt:lpstr>
      <vt:lpstr>COLOR DETECTION IN AN IMAGE </vt:lpstr>
      <vt:lpstr>Slide 2</vt:lpstr>
      <vt:lpstr>Step 1</vt:lpstr>
      <vt:lpstr>Slide 4</vt:lpstr>
      <vt:lpstr>Slide 5</vt:lpstr>
      <vt:lpstr>4)creating a function to calculate colour name from the CSV file. </vt:lpstr>
      <vt:lpstr>Slide 7</vt:lpstr>
      <vt:lpstr>Slide 8</vt:lpstr>
      <vt:lpstr>Slide 9</vt:lpstr>
      <vt:lpstr>Slide 10</vt:lpstr>
      <vt:lpstr>Slide 11</vt:lpstr>
      <vt:lpstr>Slide 12</vt:lpstr>
      <vt:lpstr>Slide 13</vt:lpstr>
      <vt:lpstr>THANK YOU!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Why we should colonize mars?</dc:title>
  <dc:creator/>
  <cp:lastModifiedBy/>
  <cp:revision>1</cp:revision>
  <dcterms:created xsi:type="dcterms:W3CDTF">2021-03-19T13:20:00Z</dcterms:created>
  <dcterms:modified xsi:type="dcterms:W3CDTF">2021-09-29T04:47:13Z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